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7" r:id="rId3"/>
    <p:sldId id="257" r:id="rId4"/>
    <p:sldId id="261" r:id="rId5"/>
    <p:sldId id="262" r:id="rId6"/>
    <p:sldId id="268" r:id="rId7"/>
    <p:sldId id="259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260E"/>
    <a:srgbClr val="7236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>
        <p:scale>
          <a:sx n="70" d="100"/>
          <a:sy n="70" d="100"/>
        </p:scale>
        <p:origin x="-12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77355-2744-42E5-AD12-917A944817C7}" type="doc">
      <dgm:prSet loTypeId="urn:microsoft.com/office/officeart/2005/8/layout/defaul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7C20BD5A-F098-4628-94FE-4F68799A3CC7}">
      <dgm:prSet phldrT="[Текст]"/>
      <dgm:spPr/>
      <dgm:t>
        <a:bodyPr/>
        <a:lstStyle/>
        <a:p>
          <a:r>
            <a:rPr lang="ru-RU" dirty="0" err="1" smtClean="0"/>
            <a:t>Касимовская</a:t>
          </a:r>
          <a:r>
            <a:rPr lang="ru-RU" dirty="0" smtClean="0"/>
            <a:t> епархия реализует проекты  по изучению, сохранению и популяризации </a:t>
          </a:r>
          <a:r>
            <a:rPr lang="ru-RU" smtClean="0"/>
            <a:t>историко-культурного наследия на территории             8 </a:t>
          </a:r>
          <a:r>
            <a:rPr lang="ru-RU" dirty="0" smtClean="0"/>
            <a:t>районов Рязанской области, составляющих каноническую территорию епархии (примерно треть области)</a:t>
          </a:r>
          <a:endParaRPr lang="ru-RU" dirty="0"/>
        </a:p>
      </dgm:t>
    </dgm:pt>
    <dgm:pt modelId="{054F098B-3844-47CB-9AAB-23D10C98096A}" type="parTrans" cxnId="{19D3D469-C50F-4051-814D-760A6C0EA2C9}">
      <dgm:prSet/>
      <dgm:spPr/>
      <dgm:t>
        <a:bodyPr/>
        <a:lstStyle/>
        <a:p>
          <a:endParaRPr lang="ru-RU"/>
        </a:p>
      </dgm:t>
    </dgm:pt>
    <dgm:pt modelId="{119D08B3-73CC-4667-8DA8-E9885DBAF623}" type="sibTrans" cxnId="{19D3D469-C50F-4051-814D-760A6C0EA2C9}">
      <dgm:prSet/>
      <dgm:spPr/>
      <dgm:t>
        <a:bodyPr/>
        <a:lstStyle/>
        <a:p>
          <a:endParaRPr lang="ru-RU"/>
        </a:p>
      </dgm:t>
    </dgm:pt>
    <dgm:pt modelId="{A13A009C-746D-4F61-99A5-6D8885152BF3}" type="pres">
      <dgm:prSet presAssocID="{37077355-2744-42E5-AD12-917A944817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1E50BA-4778-4854-A60A-BF4E97B897F4}" type="pres">
      <dgm:prSet presAssocID="{7C20BD5A-F098-4628-94FE-4F68799A3CC7}" presName="node" presStyleLbl="node1" presStyleIdx="0" presStyleCnt="1" custScaleX="39844" custScaleY="142757" custLinFactNeighborX="-29342" custLinFactNeighborY="10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D3D469-C50F-4051-814D-760A6C0EA2C9}" srcId="{37077355-2744-42E5-AD12-917A944817C7}" destId="{7C20BD5A-F098-4628-94FE-4F68799A3CC7}" srcOrd="0" destOrd="0" parTransId="{054F098B-3844-47CB-9AAB-23D10C98096A}" sibTransId="{119D08B3-73CC-4667-8DA8-E9885DBAF623}"/>
    <dgm:cxn modelId="{591929A1-94A4-4E10-8CFA-7FF6DB525F4F}" type="presOf" srcId="{7C20BD5A-F098-4628-94FE-4F68799A3CC7}" destId="{861E50BA-4778-4854-A60A-BF4E97B897F4}" srcOrd="0" destOrd="0" presId="urn:microsoft.com/office/officeart/2005/8/layout/default"/>
    <dgm:cxn modelId="{87813FBF-BB4B-4547-969B-F731BA58BCA3}" type="presOf" srcId="{37077355-2744-42E5-AD12-917A944817C7}" destId="{A13A009C-746D-4F61-99A5-6D8885152BF3}" srcOrd="0" destOrd="0" presId="urn:microsoft.com/office/officeart/2005/8/layout/default"/>
    <dgm:cxn modelId="{C888CD95-8360-421D-9DD1-315E11782749}" type="presParOf" srcId="{A13A009C-746D-4F61-99A5-6D8885152BF3}" destId="{861E50BA-4778-4854-A60A-BF4E97B897F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1E50BA-4778-4854-A60A-BF4E97B897F4}">
      <dsp:nvSpPr>
        <dsp:cNvPr id="0" name=""/>
        <dsp:cNvSpPr/>
      </dsp:nvSpPr>
      <dsp:spPr>
        <a:xfrm>
          <a:off x="38382" y="769290"/>
          <a:ext cx="2077854" cy="4466844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Касимовская</a:t>
          </a:r>
          <a:r>
            <a:rPr lang="ru-RU" sz="1700" kern="1200" dirty="0" smtClean="0"/>
            <a:t> епархия реализует проекты  по изучению, сохранению и популяризации </a:t>
          </a:r>
          <a:r>
            <a:rPr lang="ru-RU" sz="1700" kern="1200" smtClean="0"/>
            <a:t>историко-культурного наследия на территории             8 </a:t>
          </a:r>
          <a:r>
            <a:rPr lang="ru-RU" sz="1700" kern="1200" dirty="0" smtClean="0"/>
            <a:t>районов Рязанской области, составляющих каноническую территорию епархии (примерно треть области)</a:t>
          </a:r>
          <a:endParaRPr lang="ru-RU" sz="1700" kern="1200" dirty="0"/>
        </a:p>
      </dsp:txBody>
      <dsp:txXfrm>
        <a:off x="38382" y="769290"/>
        <a:ext cx="2077854" cy="4466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E9C7-26C6-45E5-98FF-956F76063FFE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5B87F-8CF9-49CB-8884-B500BABEE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E9C7-26C6-45E5-98FF-956F76063FFE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B87F-8CF9-49CB-8884-B500BABEE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E9C7-26C6-45E5-98FF-956F76063FFE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B87F-8CF9-49CB-8884-B500BABEE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87E9C7-26C6-45E5-98FF-956F76063FFE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FF5B87F-8CF9-49CB-8884-B500BABEE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E9C7-26C6-45E5-98FF-956F76063FFE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B87F-8CF9-49CB-8884-B500BABEE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E9C7-26C6-45E5-98FF-956F76063FFE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B87F-8CF9-49CB-8884-B500BABEE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B87F-8CF9-49CB-8884-B500BABEE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E9C7-26C6-45E5-98FF-956F76063FFE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E9C7-26C6-45E5-98FF-956F76063FFE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B87F-8CF9-49CB-8884-B500BABEE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E9C7-26C6-45E5-98FF-956F76063FFE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B87F-8CF9-49CB-8884-B500BABEE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87E9C7-26C6-45E5-98FF-956F76063FFE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F5B87F-8CF9-49CB-8884-B500BABEE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E9C7-26C6-45E5-98FF-956F76063FFE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5B87F-8CF9-49CB-8884-B500BABEE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87E9C7-26C6-45E5-98FF-956F76063FFE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FF5B87F-8CF9-49CB-8884-B500BABEE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643314"/>
            <a:ext cx="83058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Религиозная организация «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Касимовская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Епархия Русской Православной Церкви (Московский Патриархат)»</a:t>
            </a:r>
          </a:p>
          <a:p>
            <a:endParaRPr lang="ru-RU" sz="9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Фазлеева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Анастасия Викторовна,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секретарь Комиссии по строительству, реставрации и сохранению вещественных памятников церковно-исторического наследия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600" b="1" dirty="0" smtClean="0">
                <a:solidFill>
                  <a:schemeClr val="bg2">
                    <a:lumMod val="25000"/>
                  </a:schemeClr>
                </a:solidFill>
              </a:rPr>
              <a:t>Участие добровольцев в проектах </a:t>
            </a:r>
            <a:r>
              <a:rPr lang="ru-RU" sz="4600" b="1" dirty="0" err="1" smtClean="0">
                <a:solidFill>
                  <a:schemeClr val="bg2">
                    <a:lumMod val="25000"/>
                  </a:schemeClr>
                </a:solidFill>
              </a:rPr>
              <a:t>Касимовской</a:t>
            </a:r>
            <a:r>
              <a:rPr lang="ru-RU" sz="4600" b="1" dirty="0" smtClean="0">
                <a:solidFill>
                  <a:schemeClr val="bg2">
                    <a:lumMod val="25000"/>
                  </a:schemeClr>
                </a:solidFill>
              </a:rPr>
              <a:t> епархии</a:t>
            </a:r>
            <a:endParaRPr lang="ru-RU" sz="4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52260E"/>
                </a:solidFill>
              </a:rPr>
              <a:t>География проектов</a:t>
            </a:r>
            <a:endParaRPr lang="ru-RU" dirty="0">
              <a:solidFill>
                <a:srgbClr val="52260E"/>
              </a:solidFill>
            </a:endParaRPr>
          </a:p>
        </p:txBody>
      </p:sp>
      <p:pic>
        <p:nvPicPr>
          <p:cNvPr id="1026" name="Picture 2" descr="D:\экспедиции\ThzmNcN-I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366" y="1285860"/>
            <a:ext cx="6144402" cy="5143536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357158" y="571480"/>
          <a:ext cx="521497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52260E"/>
                </a:solidFill>
              </a:rPr>
              <a:t>Ремонт и консервация зданий храмов, противоаварийные вспомогательные работы</a:t>
            </a:r>
            <a:endParaRPr lang="ru-RU" dirty="0">
              <a:solidFill>
                <a:srgbClr val="52260E"/>
              </a:solidFill>
            </a:endParaRPr>
          </a:p>
        </p:txBody>
      </p:sp>
      <p:pic>
        <p:nvPicPr>
          <p:cNvPr id="1026" name="Picture 2" descr="C:\Users\АФ\Documents\работа и умные вещи\Касимов\добровольческий форум\Пет и другие храмы\фин\_QgNZWBGL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857" y="1383233"/>
            <a:ext cx="4575199" cy="3125887"/>
          </a:xfrm>
          <a:prstGeom prst="rect">
            <a:avLst/>
          </a:prstGeom>
          <a:noFill/>
        </p:spPr>
      </p:pic>
      <p:pic>
        <p:nvPicPr>
          <p:cNvPr id="1027" name="Picture 3" descr="C:\Users\АФ\Documents\работа и умные вещи\Касимов\добровольческий форум\Пет и другие храмы\фин\Hm5X5m_yOq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460627" cy="4824536"/>
          </a:xfrm>
          <a:prstGeom prst="rect">
            <a:avLst/>
          </a:prstGeom>
          <a:noFill/>
        </p:spPr>
      </p:pic>
      <p:pic>
        <p:nvPicPr>
          <p:cNvPr id="1028" name="Picture 4" descr="C:\Users\АФ\Documents\работа и умные вещи\Касимов\добровольческий форум\Пет и другие храмы\фин\nmdmP5Dtl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00842"/>
            <a:ext cx="2304256" cy="1536470"/>
          </a:xfrm>
          <a:prstGeom prst="rect">
            <a:avLst/>
          </a:prstGeom>
          <a:noFill/>
        </p:spPr>
      </p:pic>
      <p:pic>
        <p:nvPicPr>
          <p:cNvPr id="1029" name="Picture 5" descr="C:\Users\АФ\Documents\работа и умные вещи\Касимов\добровольческий форум\Пет и другие храмы\фин\eLqDnhtvQAU.jpg"/>
          <p:cNvPicPr>
            <a:picLocks noChangeAspect="1" noChangeArrowheads="1"/>
          </p:cNvPicPr>
          <p:nvPr/>
        </p:nvPicPr>
        <p:blipFill>
          <a:blip r:embed="rId5" cstate="print"/>
          <a:srcRect r="6966"/>
          <a:stretch>
            <a:fillRect/>
          </a:stretch>
        </p:blipFill>
        <p:spPr bwMode="auto">
          <a:xfrm>
            <a:off x="2915816" y="4689010"/>
            <a:ext cx="2160240" cy="1548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52260E"/>
                </a:solidFill>
              </a:rPr>
              <a:t>Археологические раскопки</a:t>
            </a:r>
            <a:endParaRPr lang="ru-RU" sz="3600" dirty="0">
              <a:solidFill>
                <a:srgbClr val="52260E"/>
              </a:solidFill>
            </a:endParaRPr>
          </a:p>
        </p:txBody>
      </p:sp>
      <p:pic>
        <p:nvPicPr>
          <p:cNvPr id="2050" name="Picture 2" descr="C:\Users\АФ\Documents\работа и умные вещи\Касимов\добровольческий форум\археологические раскопки\P70829-181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27" y="1268760"/>
            <a:ext cx="5274401" cy="5040560"/>
          </a:xfrm>
          <a:prstGeom prst="rect">
            <a:avLst/>
          </a:prstGeom>
          <a:noFill/>
        </p:spPr>
      </p:pic>
      <p:pic>
        <p:nvPicPr>
          <p:cNvPr id="2051" name="Picture 3" descr="C:\Users\АФ\Documents\работа и умные вещи\Касимов\археология казанский\для локализации часовни\DJI_0032_2.jpg"/>
          <p:cNvPicPr>
            <a:picLocks noChangeAspect="1" noChangeArrowheads="1"/>
          </p:cNvPicPr>
          <p:nvPr/>
        </p:nvPicPr>
        <p:blipFill>
          <a:blip r:embed="rId3" cstate="print"/>
          <a:srcRect l="4559" r="4252"/>
          <a:stretch>
            <a:fillRect/>
          </a:stretch>
        </p:blipFill>
        <p:spPr bwMode="auto">
          <a:xfrm>
            <a:off x="5868144" y="1268760"/>
            <a:ext cx="2880320" cy="2160240"/>
          </a:xfrm>
          <a:prstGeom prst="rect">
            <a:avLst/>
          </a:prstGeom>
          <a:noFill/>
        </p:spPr>
      </p:pic>
      <p:pic>
        <p:nvPicPr>
          <p:cNvPr id="2052" name="Picture 4" descr="C:\Users\АФ\Documents\работа и умные вещи\Касимов\добровольческий форум\археологические раскопки\Qd5Ofn0hbq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501008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14290"/>
            <a:ext cx="8534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5226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«Сокровища Мещерского края: разрушающиеся храмы </a:t>
            </a:r>
            <a:r>
              <a:rPr lang="ru-RU" sz="2800" b="1" dirty="0" err="1" smtClean="0">
                <a:solidFill>
                  <a:srgbClr val="5226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Касимовской</a:t>
            </a:r>
            <a:r>
              <a:rPr lang="ru-RU" sz="2800" b="1" dirty="0" smtClean="0">
                <a:solidFill>
                  <a:srgbClr val="5226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епархии»</a:t>
            </a:r>
            <a:endParaRPr lang="ru-RU" sz="2800" b="1" dirty="0" smtClean="0">
              <a:solidFill>
                <a:srgbClr val="5226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АФ\Documents\работа и умные вещи\Касимов\добровольческий форум\экспедиции\ы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312368" cy="4968552"/>
          </a:xfrm>
          <a:prstGeom prst="rect">
            <a:avLst/>
          </a:prstGeom>
          <a:noFill/>
        </p:spPr>
      </p:pic>
      <p:pic>
        <p:nvPicPr>
          <p:cNvPr id="3076" name="Picture 4" descr="C:\Users\АФ\Documents\работа и умные вещи\Касимов\добровольческий форум\экспедиции\ы (6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072" y="1412776"/>
            <a:ext cx="2160240" cy="3240360"/>
          </a:xfrm>
          <a:prstGeom prst="rect">
            <a:avLst/>
          </a:prstGeom>
          <a:noFill/>
        </p:spPr>
      </p:pic>
      <p:pic>
        <p:nvPicPr>
          <p:cNvPr id="3078" name="Picture 6" descr="C:\Users\АФ\Documents\работа и умные вещи\Касимов\добровольческий форум\экспедиции\ы (2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752528"/>
            <a:ext cx="2455670" cy="1628800"/>
          </a:xfrm>
          <a:prstGeom prst="rect">
            <a:avLst/>
          </a:prstGeom>
          <a:noFill/>
        </p:spPr>
      </p:pic>
      <p:pic>
        <p:nvPicPr>
          <p:cNvPr id="3079" name="Picture 7" descr="C:\Users\АФ\Documents\работа и умные вещи\Касимов\добровольческий форум\экспедиции\ы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412776"/>
            <a:ext cx="2520280" cy="1673623"/>
          </a:xfrm>
          <a:prstGeom prst="rect">
            <a:avLst/>
          </a:prstGeom>
          <a:noFill/>
        </p:spPr>
      </p:pic>
      <p:pic>
        <p:nvPicPr>
          <p:cNvPr id="3080" name="Picture 8" descr="C:\Users\АФ\Documents\работа и умные вещи\Касимов\добровольческий форум\экспедиции\ы (29).jpg"/>
          <p:cNvPicPr>
            <a:picLocks noChangeAspect="1" noChangeArrowheads="1"/>
          </p:cNvPicPr>
          <p:nvPr/>
        </p:nvPicPr>
        <p:blipFill>
          <a:blip r:embed="rId6" cstate="print"/>
          <a:srcRect l="6127"/>
          <a:stretch>
            <a:fillRect/>
          </a:stretch>
        </p:blipFill>
        <p:spPr bwMode="auto">
          <a:xfrm>
            <a:off x="6444208" y="4773731"/>
            <a:ext cx="2278509" cy="1607597"/>
          </a:xfrm>
          <a:prstGeom prst="rect">
            <a:avLst/>
          </a:prstGeom>
          <a:noFill/>
        </p:spPr>
      </p:pic>
      <p:pic>
        <p:nvPicPr>
          <p:cNvPr id="3082" name="Picture 10" descr="C:\Users\АФ\Documents\работа и умные вещи\Касимов\добровольческий форум\экспедиции\ы (19).jpg"/>
          <p:cNvPicPr>
            <a:picLocks noChangeAspect="1" noChangeArrowheads="1"/>
          </p:cNvPicPr>
          <p:nvPr/>
        </p:nvPicPr>
        <p:blipFill>
          <a:blip r:embed="rId7" cstate="print"/>
          <a:srcRect b="9771"/>
          <a:stretch>
            <a:fillRect/>
          </a:stretch>
        </p:blipFill>
        <p:spPr bwMode="auto">
          <a:xfrm>
            <a:off x="6228185" y="3140968"/>
            <a:ext cx="2520280" cy="1515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экспедиции\выставка москва\отбор\ред\печать выставки v1\ъ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656"/>
            <a:ext cx="4176464" cy="2766211"/>
          </a:xfrm>
          <a:prstGeom prst="rect">
            <a:avLst/>
          </a:prstGeom>
          <a:noFill/>
        </p:spPr>
      </p:pic>
      <p:pic>
        <p:nvPicPr>
          <p:cNvPr id="5123" name="Picture 3" descr="D:\экспедиции\выставка москва\отбор\ред\печать выставки v1\ъ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3243" y="3284984"/>
            <a:ext cx="4098202" cy="3096344"/>
          </a:xfrm>
          <a:prstGeom prst="rect">
            <a:avLst/>
          </a:prstGeom>
          <a:noFill/>
        </p:spPr>
      </p:pic>
      <p:pic>
        <p:nvPicPr>
          <p:cNvPr id="5124" name="Picture 4" descr="D:\экспедиции\выставка москва\отбор\ред\печать выставки v1\ъ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2655"/>
            <a:ext cx="4104456" cy="2718519"/>
          </a:xfrm>
          <a:prstGeom prst="rect">
            <a:avLst/>
          </a:prstGeom>
          <a:noFill/>
        </p:spPr>
      </p:pic>
      <p:pic>
        <p:nvPicPr>
          <p:cNvPr id="5125" name="Picture 5" descr="D:\экспедиции\выставка москва\отбор\ред\печать выставки v1\ъ (19).jpg"/>
          <p:cNvPicPr>
            <a:picLocks noChangeAspect="1" noChangeArrowheads="1"/>
          </p:cNvPicPr>
          <p:nvPr/>
        </p:nvPicPr>
        <p:blipFill>
          <a:blip r:embed="rId5" cstate="print"/>
          <a:srcRect l="10051"/>
          <a:stretch>
            <a:fillRect/>
          </a:stretch>
        </p:blipFill>
        <p:spPr bwMode="auto">
          <a:xfrm>
            <a:off x="294943" y="3284985"/>
            <a:ext cx="420504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экспедиции\1_0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80"/>
            <a:ext cx="4214855" cy="2749157"/>
          </a:xfrm>
          <a:prstGeom prst="rect">
            <a:avLst/>
          </a:prstGeom>
          <a:noFill/>
        </p:spPr>
      </p:pic>
      <p:pic>
        <p:nvPicPr>
          <p:cNvPr id="2051" name="Picture 3" descr="D:\экспедиции\1_0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429000"/>
            <a:ext cx="4233891" cy="2808312"/>
          </a:xfrm>
          <a:prstGeom prst="rect">
            <a:avLst/>
          </a:prstGeom>
          <a:noFill/>
        </p:spPr>
      </p:pic>
      <p:pic>
        <p:nvPicPr>
          <p:cNvPr id="4098" name="Picture 2" descr="D:\экспедиции\выставка рязань\Рязанская афиш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4032448" cy="5702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52260E"/>
                </a:solidFill>
              </a:rPr>
              <a:t>Практика студентов</a:t>
            </a:r>
            <a:endParaRPr lang="ru-RU" dirty="0">
              <a:solidFill>
                <a:srgbClr val="52260E"/>
              </a:solidFill>
            </a:endParaRPr>
          </a:p>
        </p:txBody>
      </p:sp>
      <p:pic>
        <p:nvPicPr>
          <p:cNvPr id="6146" name="Picture 2" descr="C:\Users\АФ\Documents\работа и умные вещи\Касимов\добровольческий форум\студенты\IMG_2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9040"/>
            <a:ext cx="4104456" cy="2736304"/>
          </a:xfrm>
          <a:prstGeom prst="rect">
            <a:avLst/>
          </a:prstGeom>
          <a:noFill/>
        </p:spPr>
      </p:pic>
      <p:pic>
        <p:nvPicPr>
          <p:cNvPr id="6147" name="Picture 3" descr="C:\Users\АФ\Documents\работа и умные вещи\Касимов\добровольческий форум\студенты\IMG_3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4671"/>
            <a:ext cx="4126851" cy="2640353"/>
          </a:xfrm>
          <a:prstGeom prst="rect">
            <a:avLst/>
          </a:prstGeom>
          <a:noFill/>
        </p:spPr>
      </p:pic>
      <p:pic>
        <p:nvPicPr>
          <p:cNvPr id="6148" name="Picture 4" descr="C:\Users\АФ\Documents\работа и умные вещи\Касимов\добровольческий форум\студенты\Московская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9" y="3933056"/>
            <a:ext cx="1800200" cy="2542345"/>
          </a:xfrm>
          <a:prstGeom prst="rect">
            <a:avLst/>
          </a:prstGeom>
          <a:noFill/>
        </p:spPr>
      </p:pic>
      <p:pic>
        <p:nvPicPr>
          <p:cNvPr id="6149" name="Picture 5" descr="C:\Users\АФ\Documents\работа и умные вещи\Касимов\добровольческий форум\студенты\Свердлова 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06" y="3933056"/>
            <a:ext cx="1776673" cy="2520280"/>
          </a:xfrm>
          <a:prstGeom prst="rect">
            <a:avLst/>
          </a:prstGeom>
          <a:noFill/>
        </p:spPr>
      </p:pic>
      <p:pic>
        <p:nvPicPr>
          <p:cNvPr id="6150" name="Picture 6" descr="C:\Users\АФ\Documents\работа и умные вещи\Касимов\добровольческий форум\студенты\заглавна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980728"/>
            <a:ext cx="371865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52260E"/>
                </a:solidFill>
              </a:rPr>
              <a:t>Работа с исторически значимыми некрополями</a:t>
            </a:r>
            <a:endParaRPr lang="ru-RU" sz="3000" dirty="0">
              <a:solidFill>
                <a:srgbClr val="52260E"/>
              </a:solidFill>
            </a:endParaRPr>
          </a:p>
        </p:txBody>
      </p:sp>
      <p:pic>
        <p:nvPicPr>
          <p:cNvPr id="7170" name="Picture 2" descr="C:\Users\АФ\Documents\работа и умные вещи\Касимов\добровольческий форум\кладбище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81128"/>
            <a:ext cx="2822972" cy="1817345"/>
          </a:xfrm>
          <a:prstGeom prst="rect">
            <a:avLst/>
          </a:prstGeom>
          <a:noFill/>
        </p:spPr>
      </p:pic>
      <p:pic>
        <p:nvPicPr>
          <p:cNvPr id="7171" name="Picture 3" descr="C:\Users\АФ\Documents\работа и умные вещи\Касимов\добровольческий форум\кладбище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581128"/>
            <a:ext cx="1200321" cy="1810937"/>
          </a:xfrm>
          <a:prstGeom prst="rect">
            <a:avLst/>
          </a:prstGeom>
          <a:noFill/>
        </p:spPr>
      </p:pic>
      <p:pic>
        <p:nvPicPr>
          <p:cNvPr id="7172" name="Picture 4" descr="C:\Users\АФ\Documents\работа и умные вещи\Касимов\добровольческий форум\кладбище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81128"/>
            <a:ext cx="1130949" cy="1800200"/>
          </a:xfrm>
          <a:prstGeom prst="rect">
            <a:avLst/>
          </a:prstGeom>
          <a:noFill/>
        </p:spPr>
      </p:pic>
      <p:pic>
        <p:nvPicPr>
          <p:cNvPr id="7173" name="Picture 5" descr="C:\Users\АФ\Documents\работа и умные вещи\Касимов\добровольческий форум\кладбище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581128"/>
            <a:ext cx="1048053" cy="1807996"/>
          </a:xfrm>
          <a:prstGeom prst="rect">
            <a:avLst/>
          </a:prstGeom>
          <a:noFill/>
        </p:spPr>
      </p:pic>
      <p:pic>
        <p:nvPicPr>
          <p:cNvPr id="7174" name="Picture 6" descr="C:\Users\АФ\Documents\работа и умные вещи\Касимов\добровольческий форум\кладбище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581128"/>
            <a:ext cx="1143107" cy="1800200"/>
          </a:xfrm>
          <a:prstGeom prst="rect">
            <a:avLst/>
          </a:prstGeom>
          <a:noFill/>
        </p:spPr>
      </p:pic>
      <p:pic>
        <p:nvPicPr>
          <p:cNvPr id="7175" name="Picture 7" descr="C:\Users\АФ\Documents\работа и умные вещи\Касимов\добровольческий форум\кладбище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908720"/>
            <a:ext cx="7133307" cy="3527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1500</TotalTime>
  <Words>93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Участие добровольцев в проектах Касимовской епархии</vt:lpstr>
      <vt:lpstr>География проектов</vt:lpstr>
      <vt:lpstr>Слайд 3</vt:lpstr>
      <vt:lpstr>Слайд 4</vt:lpstr>
      <vt:lpstr>Слайд 5</vt:lpstr>
      <vt:lpstr>Слайд 6</vt:lpstr>
      <vt:lpstr>Слайд 7</vt:lpstr>
      <vt:lpstr>Практика студентов</vt:lpstr>
      <vt:lpstr>Работа с исторически значимыми некрополями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Microsoft</cp:lastModifiedBy>
  <cp:revision>87</cp:revision>
  <dcterms:created xsi:type="dcterms:W3CDTF">2016-09-22T22:58:01Z</dcterms:created>
  <dcterms:modified xsi:type="dcterms:W3CDTF">2018-02-16T07:58:46Z</dcterms:modified>
</cp:coreProperties>
</file>