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7" r:id="rId10"/>
    <p:sldId id="263" r:id="rId11"/>
    <p:sldId id="264" r:id="rId12"/>
    <p:sldId id="268" r:id="rId13"/>
    <p:sldId id="269" r:id="rId14"/>
    <p:sldId id="265" r:id="rId15"/>
    <p:sldId id="270" r:id="rId16"/>
    <p:sldId id="277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1" r:id="rId46"/>
    <p:sldId id="302" r:id="rId47"/>
    <p:sldId id="303" r:id="rId48"/>
    <p:sldId id="300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2249-2733-4C5C-8EC2-4230ED7D221D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4AF7-4D9C-4FA0-BEDB-F9345903F75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2249-2733-4C5C-8EC2-4230ED7D221D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4AF7-4D9C-4FA0-BEDB-F9345903F7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2249-2733-4C5C-8EC2-4230ED7D221D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4AF7-4D9C-4FA0-BEDB-F9345903F7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2249-2733-4C5C-8EC2-4230ED7D221D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4AF7-4D9C-4FA0-BEDB-F9345903F7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2249-2733-4C5C-8EC2-4230ED7D221D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3774AF7-4D9C-4FA0-BEDB-F9345903F75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2249-2733-4C5C-8EC2-4230ED7D221D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4AF7-4D9C-4FA0-BEDB-F9345903F7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2249-2733-4C5C-8EC2-4230ED7D221D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4AF7-4D9C-4FA0-BEDB-F9345903F7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2249-2733-4C5C-8EC2-4230ED7D221D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4AF7-4D9C-4FA0-BEDB-F9345903F7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2249-2733-4C5C-8EC2-4230ED7D221D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4AF7-4D9C-4FA0-BEDB-F9345903F7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2249-2733-4C5C-8EC2-4230ED7D221D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4AF7-4D9C-4FA0-BEDB-F9345903F7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2249-2733-4C5C-8EC2-4230ED7D221D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74AF7-4D9C-4FA0-BEDB-F9345903F75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B682249-2733-4C5C-8EC2-4230ED7D221D}" type="datetimeFigureOut">
              <a:rPr lang="ru-RU" smtClean="0"/>
              <a:t>15.02.2018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3774AF7-4D9C-4FA0-BEDB-F9345903F75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77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642918"/>
            <a:ext cx="8429652" cy="56115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571480"/>
            <a:ext cx="7786710" cy="51835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9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714356"/>
            <a:ext cx="6643702" cy="44226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9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5469"/>
            <a:ext cx="9144000" cy="608706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4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1214422"/>
            <a:ext cx="6718287" cy="44722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4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071546"/>
            <a:ext cx="6825601" cy="45437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5469"/>
            <a:ext cx="9144000" cy="608706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5469"/>
            <a:ext cx="9144000" cy="608706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6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357298"/>
            <a:ext cx="7143768" cy="475552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7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000108"/>
            <a:ext cx="7147544" cy="475804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7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000108"/>
            <a:ext cx="7572396" cy="50408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77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071546"/>
            <a:ext cx="7215206" cy="480308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8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857232"/>
            <a:ext cx="7362173" cy="490091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8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857232"/>
            <a:ext cx="8006059" cy="532954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5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000108"/>
            <a:ext cx="7362173" cy="490091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76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642918"/>
            <a:ext cx="7576801" cy="504379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72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857232"/>
            <a:ext cx="7254858" cy="48294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Фото Дмитрия Лихачё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142984"/>
            <a:ext cx="6852019" cy="4560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content-arn2-1.xx.fbcdn.net/v/t1.0-9/23472421_1723806554359461_2189605821523595749_n.jpg?oh=fcf7f5c9a2d508ffaea5571920bd8761&amp;oe=5B02B9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28604"/>
            <a:ext cx="7531090" cy="56483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Фото Дмитрия Лихачё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500042"/>
            <a:ext cx="7509759" cy="4975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content-arn2-1.xx.fbcdn.net/v/t1.0-9/13680882_1131414900265299_3059390233433847690_n.jpg?oh=62bc2804b92662603ea21fe2cc23f654&amp;oe=5B086AF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000108"/>
            <a:ext cx="3053974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Фото Александра Парамоно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000108"/>
            <a:ext cx="7447822" cy="5562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7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500042"/>
            <a:ext cx="8501090" cy="565908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Фото Дмитрия Лихачё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571480"/>
            <a:ext cx="3631618" cy="54559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Фото Дмитрия Тузо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928670"/>
            <a:ext cx="6643670" cy="3730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Фото Дмитрия Тузо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28736"/>
            <a:ext cx="7381863" cy="41522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Фото Дмитрия Тузо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357298"/>
            <a:ext cx="6834171" cy="3844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Фото Дмитрия Тузо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то Дмитрия Тузо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52"/>
            <a:ext cx="7643802" cy="57328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Фото Дмитрия Тузо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714356"/>
            <a:ext cx="6643670" cy="49827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Фото Дмитрия Тузо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107265"/>
            <a:ext cx="6143668" cy="4607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Фото Дмитрия Тузо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803654"/>
            <a:ext cx="6215042" cy="4661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Фото Дмитрия Тузо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428604"/>
            <a:ext cx="3667150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78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785794"/>
            <a:ext cx="7358082" cy="489819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Фото Дмитрия Тузо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071546"/>
            <a:ext cx="7500989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Фото Дмитрия Тузо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428736"/>
            <a:ext cx="6786546" cy="4524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Фото Дмитрия Тузо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642918"/>
            <a:ext cx="7500988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Фото Дмитрия Тузо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7496160" cy="49974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scontent-arn2-1.xx.fbcdn.net/v/t1.0-9/11391739_885028861570572_1430382035676413169_n.jpg?oh=b9b94da0496c5c1fc0a3de8caab4b1e0&amp;oe=5B0E91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785794"/>
            <a:ext cx="6857984" cy="4571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Фото Дмитрия Тузо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0"/>
            <a:ext cx="4286280" cy="64294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Фото Дмитрия Тузо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000108"/>
            <a:ext cx="7072361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Фото Дмитрия Тузов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428604"/>
            <a:ext cx="4714907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8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857232"/>
            <a:ext cx="8215338" cy="546886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9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5469"/>
            <a:ext cx="9144000" cy="608706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9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571480"/>
            <a:ext cx="7858148" cy="523108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9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440009" y="1203141"/>
            <a:ext cx="6343129" cy="422255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9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857232"/>
            <a:ext cx="7147544" cy="4758042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</TotalTime>
  <Words>0</Words>
  <Application>Microsoft Office PowerPoint</Application>
  <PresentationFormat>Экран (4:3)</PresentationFormat>
  <Paragraphs>0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</dc:creator>
  <cp:lastModifiedBy>User</cp:lastModifiedBy>
  <cp:revision>6</cp:revision>
  <dcterms:created xsi:type="dcterms:W3CDTF">2018-02-15T15:11:00Z</dcterms:created>
  <dcterms:modified xsi:type="dcterms:W3CDTF">2018-02-15T19:01:40Z</dcterms:modified>
</cp:coreProperties>
</file>