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86" r:id="rId5"/>
    <p:sldId id="287" r:id="rId6"/>
    <p:sldId id="273" r:id="rId7"/>
    <p:sldId id="275" r:id="rId8"/>
    <p:sldId id="276" r:id="rId9"/>
    <p:sldId id="281" r:id="rId10"/>
    <p:sldId id="282" r:id="rId11"/>
    <p:sldId id="283" r:id="rId12"/>
    <p:sldId id="261" r:id="rId13"/>
    <p:sldId id="263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60" r:id="rId24"/>
    <p:sldId id="279" r:id="rId25"/>
    <p:sldId id="284" r:id="rId26"/>
    <p:sldId id="280" r:id="rId27"/>
    <p:sldId id="259" r:id="rId28"/>
    <p:sldId id="277" r:id="rId29"/>
    <p:sldId id="278" r:id="rId30"/>
    <p:sldId id="258" r:id="rId31"/>
    <p:sldId id="25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9" autoAdjust="0"/>
    <p:restoredTop sz="94660"/>
  </p:normalViewPr>
  <p:slideViewPr>
    <p:cSldViewPr>
      <p:cViewPr>
        <p:scale>
          <a:sx n="94" d="100"/>
          <a:sy n="94" d="100"/>
        </p:scale>
        <p:origin x="-120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mtClean="0"/>
              <a:t> 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00108"/>
            <a:ext cx="6400800" cy="4638692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БФ «ВЕРЕНИЦА»</a:t>
            </a:r>
          </a:p>
          <a:p>
            <a:r>
              <a:rPr lang="ru-RU" smtClean="0">
                <a:solidFill>
                  <a:srgbClr val="FF0000"/>
                </a:solidFill>
              </a:rPr>
              <a:t>СПАСЕНИЕ ДЕРЕВЯННЫХ ЦЕРКВЕЙ </a:t>
            </a:r>
          </a:p>
          <a:p>
            <a:r>
              <a:rPr lang="ru-RU" smtClean="0">
                <a:solidFill>
                  <a:srgbClr val="FF0000"/>
                </a:solidFill>
              </a:rPr>
              <a:t>РУССКОГО СЕВЕРА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yVezu8Yr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611" y="260126"/>
            <a:ext cx="7912041" cy="5866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HCubEHQx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483" y="18706"/>
            <a:ext cx="4528343" cy="61074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ZKqD9PReE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568" y="285728"/>
            <a:ext cx="7787247" cy="5840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HgLC3gfTB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201" y="1600200"/>
            <a:ext cx="67915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zhPeM8sTJ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859" y="214290"/>
            <a:ext cx="7905805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iXM5OtkPr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568" y="285728"/>
            <a:ext cx="7787247" cy="5840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ASvl4JX6h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816" y="209116"/>
            <a:ext cx="7889397" cy="5917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jybzujHR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5" y="238881"/>
            <a:ext cx="4857784" cy="6163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VHd7xGQW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714356"/>
            <a:ext cx="4091852" cy="56656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85EC-vLxY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566" y="191256"/>
            <a:ext cx="7913209" cy="59349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Xi4aL3SZ8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938" y="500042"/>
            <a:ext cx="9188938" cy="51974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ll_G53RG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71" y="345294"/>
            <a:ext cx="8705309" cy="57808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FH0YIhKk-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50036" cy="51397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Cjsuj5UmY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71640" y="56194"/>
            <a:ext cx="9129920" cy="60699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FfGTTyCLC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0890" y="891366"/>
            <a:ext cx="9254890" cy="52347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q1DoDnqvp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148" y="1600200"/>
            <a:ext cx="800170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Jew6P1baP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513" y="357166"/>
            <a:ext cx="8429585" cy="5768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Gws8CMXeP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570" y="285728"/>
            <a:ext cx="8260505" cy="5840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Содержимое 3" descr="alFk14uE74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00042"/>
            <a:ext cx="7653878" cy="57404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r9atby2xp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487" y="565196"/>
            <a:ext cx="7411727" cy="55609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cmY2ZdKPB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273" y="332960"/>
            <a:ext cx="7721255" cy="5793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7-07-10 Гридинская_001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94" y="714356"/>
            <a:ext cx="9176264" cy="5411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nQyMFcKOL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714356"/>
            <a:ext cx="5643602" cy="5411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LU6afo78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768" y="754"/>
            <a:ext cx="5142934" cy="68572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_vo5ftZ3K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816" y="101958"/>
            <a:ext cx="8032273" cy="60242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bV5ZqAMGI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066" y="274024"/>
            <a:ext cx="8740652" cy="5852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ридинская-2017-после-службы-1024x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858" y="714356"/>
            <a:ext cx="8343956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SmvdT-Ylu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148" y="1600200"/>
            <a:ext cx="800170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Hi0dLriH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148" y="1600200"/>
            <a:ext cx="800170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kRb93W98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675" y="368510"/>
            <a:ext cx="7765853" cy="5757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</Words>
  <Application>Microsoft Office PowerPoint</Application>
  <PresentationFormat>Экран (4:3)</PresentationFormat>
  <Paragraphs>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</dc:title>
  <dc:creator>User</dc:creator>
  <cp:lastModifiedBy>User</cp:lastModifiedBy>
  <cp:revision>6</cp:revision>
  <dcterms:modified xsi:type="dcterms:W3CDTF">2018-02-14T16:32:50Z</dcterms:modified>
</cp:coreProperties>
</file>